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79" r:id="rId4"/>
    <p:sldId id="258" r:id="rId5"/>
    <p:sldId id="259" r:id="rId6"/>
    <p:sldId id="260" r:id="rId7"/>
    <p:sldId id="261" r:id="rId8"/>
    <p:sldId id="262" r:id="rId9"/>
    <p:sldId id="29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90" autoAdjust="0"/>
  </p:normalViewPr>
  <p:slideViewPr>
    <p:cSldViewPr>
      <p:cViewPr varScale="1">
        <p:scale>
          <a:sx n="67" d="100"/>
          <a:sy n="67" d="100"/>
        </p:scale>
        <p:origin x="-10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4C9B4-CC1E-41EB-A67D-8D0B14783CE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BA9FF-700F-431D-A141-1DA390E23E2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BA9FF-700F-431D-A141-1DA390E23E21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BA9FF-700F-431D-A141-1DA390E23E21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BA9FF-700F-431D-A141-1DA390E23E21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BA9FF-700F-431D-A141-1DA390E23E21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B184-D26A-4C88-9F15-839387DB5621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8AE-7936-40FF-A21E-626BA44D912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Летний лагерь МБОУ </a:t>
            </a:r>
            <a:r>
              <a:rPr lang="ru-RU" dirty="0" err="1" smtClean="0"/>
              <a:t>Труновской</a:t>
            </a:r>
            <a:r>
              <a:rPr lang="ru-RU" dirty="0" smtClean="0"/>
              <a:t> СОШ «Солнышко»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играем</a:t>
            </a:r>
            <a:endParaRPr lang="ru-RU" dirty="0"/>
          </a:p>
        </p:txBody>
      </p:sp>
      <p:pic>
        <p:nvPicPr>
          <p:cNvPr id="7170" name="Picture 2" descr="C:\Users\86E7~1\AppData\Local\Temp\Rar$DIa0.257\IMG-20220628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7056784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86E7~1\AppData\Local\Temp\Rar$DIa0.199\IMG-20220628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7200800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86E7~1\AppData\Local\Temp\Rar$DIa0.411\IMG-20220628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04664"/>
            <a:ext cx="4824536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86E7~1\AppData\Local\Temp\Rar$DIa0.352\IMG-20220628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1"/>
            <a:ext cx="8618220" cy="6463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86E7~1\AppData\Local\Temp\Rar$DIa0.160\IMG-20220628-WA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5904656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86E7~1\AppData\Local\Temp\Rar$DIa0.635\IMG-20220628-WA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6408712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86E7~1\AppData\Local\Temp\Rar$DIa0.597\IMG-20220628-WA00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8640"/>
            <a:ext cx="6336704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на роднике</a:t>
            </a:r>
            <a:endParaRPr lang="ru-RU" dirty="0"/>
          </a:p>
        </p:txBody>
      </p:sp>
      <p:pic>
        <p:nvPicPr>
          <p:cNvPr id="14338" name="Picture 2" descr="C:\Users\Оксаночка\Downloads\IMG_2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99692" y="-423428"/>
            <a:ext cx="5328591" cy="8568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9-49.userapi.com/impf/xNUbZ89R-zQaBK_z9AKWLDjbUzBZf3U6GJfl0g/_eS3gX4i-f8.jpg?size=810x1080&amp;quality=95&amp;sign=b7323ceed48e7b59572d5b347e64b14c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692696"/>
            <a:ext cx="525658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Запуск венка Победы</a:t>
            </a:r>
            <a:endParaRPr lang="ru-RU" dirty="0"/>
          </a:p>
        </p:txBody>
      </p:sp>
      <p:pic>
        <p:nvPicPr>
          <p:cNvPr id="4" name="Содержимое 3" descr="https://sun9-86.userapi.com/impf/pnpkPUY5GRxK5gyHESh8YvwVshZWbEJCbsuQww/vVepaGjUM6w.jpg?size=780x1040&amp;quality=96&amp;rotate=90&amp;sign=a08e706d2053112ddcb8cc0000612491&amp;type=album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24744"/>
            <a:ext cx="532859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</a:t>
            </a:r>
            <a:endParaRPr lang="ru-RU" dirty="0"/>
          </a:p>
        </p:txBody>
      </p:sp>
      <p:pic>
        <p:nvPicPr>
          <p:cNvPr id="4" name="Содержимое 3" descr="20220621_140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49420" y="-317173"/>
            <a:ext cx="6034617" cy="7478291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Трудовой десант</a:t>
            </a:r>
            <a:endParaRPr lang="ru-RU" dirty="0"/>
          </a:p>
        </p:txBody>
      </p:sp>
      <p:pic>
        <p:nvPicPr>
          <p:cNvPr id="4" name="Содержимое 3" descr="https://sun9-22.userapi.com/impf/OHFxmvS5of-G2C92EWg85E5peDok8D9qjJbi1g/iH9u_j8QTSI.jpg?size=780x1040&amp;quality=96&amp;rotate=90&amp;sign=095c2f31923e25f6d889ec18ff0fc933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54006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9-84.userapi.com/impf/llqYO42odxmjyd6i8KeBC-s3ZvV2McoigaI4pw/6tRldPnGL20.jpg?size=780x1040&amp;quality=96&amp;rotate=90&amp;sign=24fbc1fd654ec19a7b711387e0fe3292&amp;type=album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48680"/>
            <a:ext cx="698477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9-38.userapi.com/impf/b0E-sKG168bE36JtVc1vnYHe5-elgmULXjbdwA/DgARyfmBx6A.jpg?size=780x1040&amp;quality=96&amp;rotate=90&amp;sign=215e11d6ed8f5c8ead032040246a5f62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684076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в сквере Памяти</a:t>
            </a:r>
            <a:endParaRPr lang="ru-RU" dirty="0"/>
          </a:p>
        </p:txBody>
      </p:sp>
      <p:pic>
        <p:nvPicPr>
          <p:cNvPr id="4" name="Содержимое 3" descr="https://sun9-74.userapi.com/impf/j9_V9XkBy0PVHLNirQ-TF1erQdXuXMLnexNkdg/HZ5QB2pYj0E.jpg?size=1280x960&amp;quality=95&amp;sign=e6e112b2a9a1a142650843d399a3a145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828092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9-52.userapi.com/impf/mOuTBylUOiKiYrsoNHK3jeJnwb4PrDkiV7IoWQ/aZIV2_ngVp8.jpg?size=780x1040&amp;quality=96&amp;rotate=90&amp;sign=67915d04b63303826a0edd66314903fd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0648"/>
            <a:ext cx="554461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на Катюше</a:t>
            </a:r>
            <a:endParaRPr lang="ru-RU" dirty="0"/>
          </a:p>
        </p:txBody>
      </p:sp>
      <p:pic>
        <p:nvPicPr>
          <p:cNvPr id="4" name="Содержимое 3" descr="https://sun9-72.userapi.com/impf/56m6B5KHJo2VEL6jQMPZScOsxLFfgoWBrOrGvg/rrEszIoNwyw.jpg?size=1040x780&amp;quality=96&amp;sign=525cbbdd8a571867a9e94d50f277908d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689871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9-25.userapi.com/impf/bSqm6kODdjuh2x0fhK5II20mZvygf-Q0wSUjEw/0BEn5DcC71o.jpg?size=1040x780&amp;quality=96&amp;sign=1ebed94672d8040e5d55fcbf29f6ace9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476672"/>
            <a:ext cx="770485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у мемориала</a:t>
            </a:r>
            <a:endParaRPr lang="ru-RU" dirty="0"/>
          </a:p>
        </p:txBody>
      </p:sp>
      <p:pic>
        <p:nvPicPr>
          <p:cNvPr id="4" name="Содержимое 3" descr="https://sun9-76.userapi.com/impf/uDAuKwnrJWhDlMDgR0hkvrw-ptPgb_9_rYllOg/BPEqtLeHAI8.jpg?size=1280x960&amp;quality=95&amp;sign=563c2dd21ca4b2466409a3b9651817df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196752"/>
            <a:ext cx="748883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у вечного огня</a:t>
            </a:r>
            <a:endParaRPr lang="ru-RU" dirty="0"/>
          </a:p>
        </p:txBody>
      </p:sp>
      <p:pic>
        <p:nvPicPr>
          <p:cNvPr id="4" name="Содержимое 3" descr="https://sun9-27.userapi.com/impf/xwMpd-f2LJwm6n9xELYuzrDUP5s5IB3F5Xkqgw/uHSOwwe6RMY.jpg?size=1280x960&amp;quality=95&amp;sign=f781c3f51e86a5c6384638397dab37d3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124744"/>
            <a:ext cx="8280920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площади в Красной Заре</a:t>
            </a:r>
            <a:endParaRPr lang="ru-RU" dirty="0"/>
          </a:p>
        </p:txBody>
      </p:sp>
      <p:pic>
        <p:nvPicPr>
          <p:cNvPr id="4" name="Содержимое 3" descr="https://sun9-66.userapi.com/impf/1FJqWIRJom8nxaxFfBjzJoyOyyhCOZoj4Z7vDg/QmFvCnbwbD4.jpg?size=810x1080&amp;quality=95&amp;sign=6e287bf60c826c934f2f7ac4f35ae0ba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12879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9-79.userapi.com/impf/HxFZssBNUNeihUj1YuW_OXWK1uKeCpVnOnZyng/W20F9XF5p74.jpg?size=810x1080&amp;quality=95&amp;sign=3f54376fff2006720efcaffa27caf09b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734481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детской площадке</a:t>
            </a:r>
            <a:endParaRPr lang="ru-RU" dirty="0"/>
          </a:p>
        </p:txBody>
      </p:sp>
      <p:pic>
        <p:nvPicPr>
          <p:cNvPr id="4" name="Содержимое 3" descr="https://sun9-34.userapi.com/impf/Ovto6qpPAgSMSowERCQ0Plv8Ose6aUkAMsQxTw/eBFjamUvlMk.jpg?size=810x1080&amp;quality=95&amp;sign=269f375897098591acd5f657289e561a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27280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9-66.userapi.com/impf/Y_w9sWBn5tSEBR-4Tg0lNzFZYVJ_EoDPIFa7rw/vJnc8MrpjNY.jpg?size=810x1080&amp;quality=95&amp;sign=e3f755565c31169f265d963ac7fc27fe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41682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9-10.userapi.com/impf/CfuVih3mM_J7NstQfFVuuUlVN86qu5Lq541wlQ/ie-03I0r_pw.jpg?size=810x1080&amp;quality=95&amp;sign=28c5838887ac16e0b2b81e38bbfd837e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13690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9-35.userapi.com/impf/5TXCjaU5MouXNY-46ecmofavqfs5ZFsDxtvjhg/TqBFo5hUUhk.jpg?size=810x1080&amp;quality=95&amp;sign=6be60c1013890026cc4e5a40f4f81601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820891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9-52.userapi.com/impf/_9IfR7JT06rntrD4cTTd35Ti9JrQUCglTJ8lxQ/E80y0axvynY.jpg?size=810x1080&amp;quality=95&amp;sign=30e62625e24839e04a2bc1e1e56ef217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7416824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на велопробеге</a:t>
            </a:r>
            <a:endParaRPr lang="ru-RU" dirty="0"/>
          </a:p>
        </p:txBody>
      </p:sp>
      <p:pic>
        <p:nvPicPr>
          <p:cNvPr id="4" name="Содержимое 3" descr="https://sun9-23.userapi.com/impf/RymRttS2ZfYlJlyNlXulVZVVZpdDAVo4hrjhxw/1OZVachvHtk.jpg?size=810x1080&amp;quality=95&amp;sign=fbafd0f76a673484654942bb4e4bbab7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48883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в гостях</a:t>
            </a:r>
            <a:endParaRPr lang="ru-RU" dirty="0"/>
          </a:p>
        </p:txBody>
      </p:sp>
      <p:pic>
        <p:nvPicPr>
          <p:cNvPr id="1026" name="Picture 2" descr="C:\Users\86E7~1\AppData\Local\Temp\Rar$DIa0.572\IMG-20220628-WA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56084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86E7~1\AppData\Local\Temp\Rar$DIa0.973\IMG-20220628-WA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315200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86E7~1\AppData\Local\Temp\Rar$DIa0.153\IMG-20220628-WA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4974336" cy="66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86E7~1\AppData\Local\Temp\Rar$DIa0.911\IMG-20220628-WA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5266944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86E7~1\AppData\Local\Temp\Rar$DIa0.125\IMG-20220628-WA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5047488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82.userapi.com/impf/CjSPPNfUxeG3yTxO1xtipx08G1-Yb6fAApWvJg/yDP2VPHNl7Y.jpg?size=810x1080&amp;quality=95&amp;sign=04b3c986d7bae9b8fe40aa1614daf3d8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776864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51</Words>
  <Application>Microsoft Office PowerPoint</Application>
  <PresentationFormat>Экран (4:3)</PresentationFormat>
  <Paragraphs>18</Paragraphs>
  <Slides>35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Летний лагерь МБОУ Труновской СОШ «Солнышко»</vt:lpstr>
      <vt:lpstr>Мы</vt:lpstr>
      <vt:lpstr>Слайд 3</vt:lpstr>
      <vt:lpstr>Мы в гостях</vt:lpstr>
      <vt:lpstr>Слайд 5</vt:lpstr>
      <vt:lpstr>Слайд 6</vt:lpstr>
      <vt:lpstr>Слайд 7</vt:lpstr>
      <vt:lpstr>Слайд 8</vt:lpstr>
      <vt:lpstr>Слайд 9</vt:lpstr>
      <vt:lpstr>Мы играем</vt:lpstr>
      <vt:lpstr>Слайд 11</vt:lpstr>
      <vt:lpstr>Слайд 12</vt:lpstr>
      <vt:lpstr>Слайд 13</vt:lpstr>
      <vt:lpstr>Слайд 14</vt:lpstr>
      <vt:lpstr>Слайд 15</vt:lpstr>
      <vt:lpstr>Слайд 16</vt:lpstr>
      <vt:lpstr>Мы на роднике</vt:lpstr>
      <vt:lpstr>Слайд 18</vt:lpstr>
      <vt:lpstr>Запуск венка Победы</vt:lpstr>
      <vt:lpstr>Трудовой десант</vt:lpstr>
      <vt:lpstr>Слайд 21</vt:lpstr>
      <vt:lpstr>Слайд 22</vt:lpstr>
      <vt:lpstr>Мы в сквере Памяти</vt:lpstr>
      <vt:lpstr>Слайд 24</vt:lpstr>
      <vt:lpstr>Мы на Катюше</vt:lpstr>
      <vt:lpstr>Слайд 26</vt:lpstr>
      <vt:lpstr>Мы у мемориала</vt:lpstr>
      <vt:lpstr>Мы у вечного огня</vt:lpstr>
      <vt:lpstr>На площади в Красной Заре</vt:lpstr>
      <vt:lpstr>На детской площадке</vt:lpstr>
      <vt:lpstr>Слайд 31</vt:lpstr>
      <vt:lpstr>Слайд 32</vt:lpstr>
      <vt:lpstr>Слайд 33</vt:lpstr>
      <vt:lpstr>Слайд 34</vt:lpstr>
      <vt:lpstr>Мы на велопробеге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Летний лагерь МБОУ Труновской СОШ «Солнышко»</dc:title>
  <dc:creator>Оксаночка</dc:creator>
  <cp:lastModifiedBy>Оксаночка</cp:lastModifiedBy>
  <cp:revision>8</cp:revision>
  <dcterms:created xsi:type="dcterms:W3CDTF">2022-07-01T07:13:42Z</dcterms:created>
  <dcterms:modified xsi:type="dcterms:W3CDTF">2022-07-01T08:24:46Z</dcterms:modified>
</cp:coreProperties>
</file>